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9" r:id="rId5"/>
    <p:sldId id="262" r:id="rId6"/>
    <p:sldId id="260" r:id="rId7"/>
    <p:sldId id="261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74C046-F348-BD7C-190C-668EE2BBECD1}" v="41" dt="2024-05-06T15:57:15.763"/>
    <p1510:client id="{F979E741-DC56-4F09-9FAB-9E8061374E37}" v="40" dt="2024-05-06T16:06:19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99421-1B14-6DC7-8EB2-659AB1EAC5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06A696-9FA1-3711-FB8A-412A38108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E12DD-9EC3-23F2-C60E-F1CC3D0CA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4BD850-4F7D-EE98-4D6D-2D633716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41481-99C6-0CB7-A246-E2057F9DF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149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7884C-1A87-A1CD-1398-3C2892DA4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ED79D6-0BC6-6C06-A30B-DC7682B2A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5AA73-0F48-219F-D924-6C0315F5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00406-CAC2-6D47-5BD1-B605CDD6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759F6-3330-9CE6-6896-2FB429DEA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06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708723-1F69-DF0C-0DFE-48BC5F18E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04BFF-927F-4D36-3AD6-00DB58C01A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29012-A787-05E1-CD1A-234AADC5B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BC6449-A0A4-0663-D2AD-0E159817C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9CE208-C6BE-BFA2-6FBA-BB7AC3F39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38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403FB-1957-1F1B-23E0-CC6502212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C6E88-3DC7-6A20-23C6-12BB88F80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BEF6C-A932-6E44-CC76-BDD49B807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70D44-5F70-E8BA-F8AA-686EF70FF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8FEC6-EE31-5D85-9BD0-2581A45553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4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9827D-76E8-689D-0204-82D78360A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CAE02-656A-41AC-71E0-1A5547DA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DA9B2-D1D4-DA65-73F7-6DE1FCE06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435E0-EF79-37BF-06B6-B3CA5B0E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37AF86-4A0A-E6AE-4B18-BEB6ECB0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0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480A9-21EE-C5B7-9945-387D10DAE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1947A8-82B8-ED58-36EA-208C152AC4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09E3DC-6CE2-51CE-024B-43735184F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1C12CB-6E41-16A3-8E13-399C139CB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160CB-1A49-5F25-2F88-30D76BDF0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4A54C-827E-F914-9708-2829E896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33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E12B0-1A1E-781C-F3C1-6ABC3B8D3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F71085-BD09-E0B2-CB4B-C74F20FBB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1D03B-3CF4-F3B3-2028-22462CC7B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700A1F-A385-C1A9-28F5-42689B6727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98AEC7-0AA9-AD00-E449-E35D964191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3D96CD-D54B-0D08-20C4-37EC88F4B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8A6309-A8B7-70E4-61CA-6EE70BE2E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3A66E7-DE6E-C940-9604-5FEE77F9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99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8DE1F-1562-A152-687B-12266E90F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9DB84D-9714-9860-2786-7C5E4689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5CB53-0E9A-FA0E-5609-99B2DB02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BCE53-07EA-DB66-1746-6D6342DCA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5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250943-1FA1-AB0C-6EEF-54043801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290EA5-11EB-1A51-E49F-0B4B284F2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42BA3-4D6D-5D47-9FF8-F5F543D7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64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3FE1-E2B0-5697-D30D-1C8EEE6F7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7DF1A-F364-535F-DF15-65835A504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5C4BB-4EF2-7BC7-B25E-39F2565382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B0265A-939B-2C5F-BD2A-D0144CCF6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2207BF-2D54-A48D-8950-1871DBFBC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9019B-965F-F20D-605B-DDC462275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218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F1E30-73D0-7335-8859-B0709DD9A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94CBFE-251B-C640-24F9-D9A9A5F0B2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631D93-FED1-4C75-7F15-2E62B9FF3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29FFD-643B-4980-E09F-16369E75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2F4AB7-0E50-6DB2-623D-9B347434A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B96FA-56A4-C347-D132-200AB4443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8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18AF0-A364-0584-7D11-460EE2AC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426DF-6124-0E57-B28A-468CA1602D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EFE7DF-3495-77C9-DB85-78FC7110D8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87338-7688-401D-B3AB-10F3D85C20C4}" type="datetimeFigureOut">
              <a:rPr lang="en-GB" smtClean="0"/>
              <a:t>2024-05-23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5187C-2D71-1AEF-DE10-A192A02D3B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D185F-6C6E-FB7F-4A1A-18EE3AFA58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7CDD8-DD41-4261-BE64-DF08DAD568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07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F67-4803-1014-2796-FED5431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/>
              <a:t>INTRODUCTION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A81CE-552D-1284-31FD-AA986051B0CD}"/>
              </a:ext>
            </a:extLst>
          </p:cNvPr>
          <p:cNvSpPr txBox="1"/>
          <p:nvPr/>
        </p:nvSpPr>
        <p:spPr>
          <a:xfrm>
            <a:off x="1135781" y="2175309"/>
            <a:ext cx="964451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Overview of the project, including origin of the idea, inspiration and creativity.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Mission and vision </a:t>
            </a:r>
            <a:r>
              <a:rPr lang="en-GB"/>
              <a:t>for addressing </a:t>
            </a:r>
            <a:r>
              <a:rPr lang="en-001"/>
              <a:t>the </a:t>
            </a:r>
            <a:r>
              <a:rPr lang="en-GB"/>
              <a:t>issues aligned with the </a:t>
            </a:r>
            <a:r>
              <a:rPr lang="en-001"/>
              <a:t>UN </a:t>
            </a:r>
            <a:r>
              <a:rPr lang="en-GB"/>
              <a:t>Sustainable Development Goals (SDGs).</a:t>
            </a:r>
            <a:endParaRPr lang="en-001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Introduction of the team: I</a:t>
            </a:r>
            <a:r>
              <a:rPr lang="en-GB" err="1"/>
              <a:t>ntroduce</a:t>
            </a:r>
            <a:r>
              <a:rPr lang="en-GB"/>
              <a:t> yourself and your team members</a:t>
            </a:r>
            <a:r>
              <a:rPr lang="en-001"/>
              <a:t>.</a:t>
            </a:r>
            <a:r>
              <a:rPr lang="en-GB"/>
              <a:t> </a:t>
            </a:r>
            <a:endParaRPr lang="en-001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937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F67-4803-1014-2796-FED5431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/>
              <a:t>PROBLEM STATEMENT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A81CE-552D-1284-31FD-AA986051B0CD}"/>
              </a:ext>
            </a:extLst>
          </p:cNvPr>
          <p:cNvSpPr txBox="1"/>
          <p:nvPr/>
        </p:nvSpPr>
        <p:spPr>
          <a:xfrm>
            <a:off x="1135780" y="2175309"/>
            <a:ext cx="95482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List the problems you observed and want to solve by giving a striking overview of the problems and explain it briefly.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D</a:t>
            </a:r>
            <a:r>
              <a:rPr lang="en-GB" err="1"/>
              <a:t>efine</a:t>
            </a:r>
            <a:r>
              <a:rPr lang="en-001"/>
              <a:t> clearly </a:t>
            </a:r>
            <a:r>
              <a:rPr lang="en-GB"/>
              <a:t>the problem or challenge you aim to address with your Minecraft solution. </a:t>
            </a:r>
            <a:endParaRPr lang="en-001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Explain why it is important</a:t>
            </a:r>
            <a:r>
              <a:rPr lang="en-001"/>
              <a:t>, its</a:t>
            </a:r>
            <a:r>
              <a:rPr lang="en-GB"/>
              <a:t> impacts</a:t>
            </a:r>
            <a:r>
              <a:rPr lang="en-001"/>
              <a:t> and </a:t>
            </a:r>
            <a:r>
              <a:rPr lang="en-GB"/>
              <a:t>explain its relevance to specific SDGs</a:t>
            </a:r>
            <a:r>
              <a:rPr lang="en-001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990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F67-4803-1014-2796-FED5431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/>
              <a:t>SOLUTIONS OVERVIEW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A81CE-552D-1284-31FD-AA986051B0CD}"/>
              </a:ext>
            </a:extLst>
          </p:cNvPr>
          <p:cNvSpPr txBox="1"/>
          <p:nvPr/>
        </p:nvSpPr>
        <p:spPr>
          <a:xfrm>
            <a:off x="1135781" y="2175309"/>
            <a:ext cx="9509760" cy="38927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Describe how you envision to solve the problem based on your Minecraft Nuclear Science &amp; Technology (NST) creation. 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Present an overview of your proposed </a:t>
            </a:r>
            <a:r>
              <a:rPr lang="en-001"/>
              <a:t>solution in the </a:t>
            </a:r>
            <a:r>
              <a:rPr lang="en-GB"/>
              <a:t>Minecraft</a:t>
            </a:r>
            <a:r>
              <a:rPr lang="en-001"/>
              <a:t> creation</a:t>
            </a:r>
            <a:r>
              <a:rPr lang="en-GB"/>
              <a:t>.</a:t>
            </a:r>
            <a:endParaRPr lang="en-001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Describe its key features, functionalities, and how it addresses the identified problem. Highlight any unique aspects or innovations that set your solution apart.</a:t>
            </a:r>
            <a:endParaRPr lang="en-001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Describe how it will address the identified challenge and contribute to achieving the relevant SDGs. </a:t>
            </a:r>
          </a:p>
        </p:txBody>
      </p:sp>
    </p:spTree>
    <p:extLst>
      <p:ext uri="{BB962C8B-B14F-4D97-AF65-F5344CB8AC3E}">
        <p14:creationId xmlns:p14="http://schemas.microsoft.com/office/powerpoint/2010/main" val="2571127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F67-4803-1014-2796-FED5431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/>
              <a:t>TECHNICAL DETAILS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A81CE-552D-1284-31FD-AA986051B0CD}"/>
              </a:ext>
            </a:extLst>
          </p:cNvPr>
          <p:cNvSpPr txBox="1"/>
          <p:nvPr/>
        </p:nvSpPr>
        <p:spPr>
          <a:xfrm>
            <a:off x="1135781" y="2175309"/>
            <a:ext cx="9538636" cy="167674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Describe how you envision to solve the problem based on your Minecraft NST creation. 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Provide technical details about your solution,</a:t>
            </a:r>
            <a:r>
              <a:rPr lang="en-001"/>
              <a:t> particularly the relevance to nuclear science and technology aspects.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006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F67-4803-1014-2796-FED5431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/>
              <a:t>CONCLUSION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A81CE-552D-1284-31FD-AA986051B0CD}"/>
              </a:ext>
            </a:extLst>
          </p:cNvPr>
          <p:cNvSpPr txBox="1"/>
          <p:nvPr/>
        </p:nvSpPr>
        <p:spPr>
          <a:xfrm>
            <a:off x="1135781" y="2175309"/>
            <a:ext cx="9538636" cy="1122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Conclude your presentation with a compelling final slide that summarizes the key points and takeaways.</a:t>
            </a:r>
          </a:p>
        </p:txBody>
      </p:sp>
    </p:spTree>
    <p:extLst>
      <p:ext uri="{BB962C8B-B14F-4D97-AF65-F5344CB8AC3E}">
        <p14:creationId xmlns:p14="http://schemas.microsoft.com/office/powerpoint/2010/main" val="3046089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71F67-4803-1014-2796-FED54318C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001"/>
              <a:t>OTHERS</a:t>
            </a:r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5A81CE-552D-1284-31FD-AA986051B0CD}"/>
              </a:ext>
            </a:extLst>
          </p:cNvPr>
          <p:cNvSpPr txBox="1"/>
          <p:nvPr/>
        </p:nvSpPr>
        <p:spPr>
          <a:xfrm>
            <a:off x="1135781" y="2175309"/>
            <a:ext cx="9538636" cy="278473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/>
              <a:t>Use visuals such as screenshots, or video demonstrations to enhance your pitch and provide a clearer understanding of your proposed Minecraft solution.</a:t>
            </a:r>
            <a:endParaRPr lang="en-001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001"/>
              <a:t>There is NO restriction on the design theme - </a:t>
            </a:r>
            <a:r>
              <a:rPr lang="en-GB"/>
              <a:t>Use your creativity and design skills</a:t>
            </a:r>
            <a:r>
              <a:rPr lang="en-001"/>
              <a:t> to</a:t>
            </a:r>
            <a:r>
              <a:rPr lang="en-GB"/>
              <a:t> reinforce your project's identity.</a:t>
            </a:r>
            <a:endParaRPr lang="en-001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722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393CD09CAEEA4B929F5A676CE25996" ma:contentTypeVersion="12" ma:contentTypeDescription="Create a new document." ma:contentTypeScope="" ma:versionID="460ed767d296becbf1cd421d5f67c88f">
  <xsd:schema xmlns:xsd="http://www.w3.org/2001/XMLSchema" xmlns:xs="http://www.w3.org/2001/XMLSchema" xmlns:p="http://schemas.microsoft.com/office/2006/metadata/properties" xmlns:ns2="c6eed656-ed4d-4fb5-b3f2-5227ea573a05" xmlns:ns3="f990fdd2-1556-44eb-a2ac-36abb3521cdc" targetNamespace="http://schemas.microsoft.com/office/2006/metadata/properties" ma:root="true" ma:fieldsID="41532fdf36864ae4bfae10721155aa5b" ns2:_="" ns3:_="">
    <xsd:import namespace="c6eed656-ed4d-4fb5-b3f2-5227ea573a05"/>
    <xsd:import namespace="f990fdd2-1556-44eb-a2ac-36abb3521c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eed656-ed4d-4fb5-b3f2-5227ea573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38c7bd71-0de2-450a-8d3d-78c5334383f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0fdd2-1556-44eb-a2ac-36abb3521cd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123601d-8595-4f0c-8fdd-54e85bfa0eca}" ma:internalName="TaxCatchAll" ma:showField="CatchAllData" ma:web="f990fdd2-1556-44eb-a2ac-36abb3521c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990fdd2-1556-44eb-a2ac-36abb3521cdc" xsi:nil="true"/>
    <lcf76f155ced4ddcb4097134ff3c332f xmlns="c6eed656-ed4d-4fb5-b3f2-5227ea573a0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C08BD-841C-42F9-9610-AFB33DCBC8CE}">
  <ds:schemaRefs>
    <ds:schemaRef ds:uri="c6eed656-ed4d-4fb5-b3f2-5227ea573a05"/>
    <ds:schemaRef ds:uri="f990fdd2-1556-44eb-a2ac-36abb3521cd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293D571E-22DD-4141-8560-B1FBCC8490F3}">
  <ds:schemaRefs>
    <ds:schemaRef ds:uri="c6eed656-ed4d-4fb5-b3f2-5227ea573a05"/>
    <ds:schemaRef ds:uri="f990fdd2-1556-44eb-a2ac-36abb3521cdc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E3F683A-743C-4E0F-885B-3E2A833DCD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INTRODUCTION</vt:lpstr>
      <vt:lpstr>PROBLEM STATEMENT</vt:lpstr>
      <vt:lpstr>SOLUTIONS OVERVIEW</vt:lpstr>
      <vt:lpstr>TECHNICAL DETAILS</vt:lpstr>
      <vt:lpstr>CONCLUSION</vt:lpstr>
      <vt:lpstr>OTHERS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BINTI OTHMAN, Azillah</dc:creator>
  <cp:lastModifiedBy>MISHAR, Marina Binti</cp:lastModifiedBy>
  <cp:revision>2</cp:revision>
  <dcterms:created xsi:type="dcterms:W3CDTF">2024-05-06T14:37:24Z</dcterms:created>
  <dcterms:modified xsi:type="dcterms:W3CDTF">2024-05-23T08:26:21Z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0x0101009A393CD09CAEEA4B929F5A676CE25996</vt:lpwstr>
  </property>
  <property fmtid="{D5CDD505-2E9C-101B-9397-08002B2CF9AE}" pid="3" name="MediaServiceImageTags">
    <vt:lpwstr/>
  </property>
</Properties>
</file>